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0AE72-C948-4E79-8877-198D5F5A5C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507FD-820E-4889-8D74-FC21B7558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C6FCA-3CC3-40C9-A504-EF96BA071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0C71-22A1-4FB4-8B91-6700FD0F5978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4318D-05B4-43C5-8C87-D0403BD5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CAFA1-FC6F-4AB5-9595-8C330FEA8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12A7-9944-4C37-BF14-E44517260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643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071BC-CEF8-4FF4-9B0E-419CCE0AF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87FFC4-A39F-41A9-BE09-AB621DDFBE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DFE50-19A8-4457-86FA-764886FE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0C71-22A1-4FB4-8B91-6700FD0F5978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28428-6751-4646-9EDE-3B55FB7F9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E6B95-51FC-4FAF-8B60-24E16FBEF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12A7-9944-4C37-BF14-E44517260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828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86EA17-8ABD-4470-9637-B5C202FC47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BDD8F2-E1A1-470A-970F-956044371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34E314-DD87-4DBF-9E88-877C063CA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0C71-22A1-4FB4-8B91-6700FD0F5978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63FA5-0CB7-4B1B-A52E-90FE5990C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96CF9-9BA1-47D3-A0A9-ABA38CEA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12A7-9944-4C37-BF14-E44517260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ABAB4-52C6-4BAF-AFD8-F6E1D5319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7BEF4-B99D-48A9-9B6C-C790B8B3E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EB776-81D8-4069-B75D-200D0298B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0C71-22A1-4FB4-8B91-6700FD0F5978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C6389-6C2F-45BD-A61F-D7144C543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7A407-A3DA-455A-A76D-5F63D4F71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12A7-9944-4C37-BF14-E44517260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268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6EAF5-B2CB-463A-B08E-B8715BB42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C6221D-19DC-491C-90A3-C5A17E3D1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3FEBC-F47B-43A0-8A91-123304CBA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0C71-22A1-4FB4-8B91-6700FD0F5978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5473D-B0DA-4C3B-BB8E-9A268D5AF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3C3E5-16A4-4AFD-841B-D3B190763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12A7-9944-4C37-BF14-E44517260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12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DBF92-1A85-405C-A09E-0BE17C35A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7E05E-FABF-43F9-AD16-5B60DE153B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FBB979-8156-437E-AA87-42E531884B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226F1C-0CAD-42CA-BEB6-C9022E237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0C71-22A1-4FB4-8B91-6700FD0F5978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5D534B-9E06-4A30-9380-CA10AA6C9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977D3A-54BD-4864-909A-0F61AF6F9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12A7-9944-4C37-BF14-E44517260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60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E386C-6A8F-43F1-AF9A-6B79250CC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4BDF5-67B2-454D-BD50-4AEF499F5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6A9546-95FB-4964-A1F2-C31A937DB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87FD2D-B4DA-4DAD-B07F-641F2DD700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7B86ED-A347-461B-AC4B-7CB3522230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BC819D-2B3D-4FC0-B429-B500953D9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0C71-22A1-4FB4-8B91-6700FD0F5978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089F71-E5E0-473E-AD1A-821114F22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3C3316-2F29-4EAE-ABF3-A0FEA3F50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12A7-9944-4C37-BF14-E44517260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58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C4429-A890-4DA4-8160-255040155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75263A-4F8C-481B-B7D4-7E063F0C4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0C71-22A1-4FB4-8B91-6700FD0F5978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88B1F8-27A2-4737-BB47-BCD0DECA6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CC1C0F-53A6-4979-B356-82B198131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12A7-9944-4C37-BF14-E44517260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65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466C63-0FD0-4EB2-9981-F0F35BD3F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0C71-22A1-4FB4-8B91-6700FD0F5978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FB8FBF-906F-475B-AAA4-F567EA06A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7FE872-0B52-40EF-A872-A7E277658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12A7-9944-4C37-BF14-E44517260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403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FF6A6-42D2-4F02-A524-217B07348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A17EE-AFA8-4E60-9E88-8CC542E01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DE92DC-840C-4565-B5D5-DBAE1E7EC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36EE3F-EA61-4033-B97E-734E8DB26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0C71-22A1-4FB4-8B91-6700FD0F5978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CDE583-49F0-433F-BB7B-1BBF2E770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16B102-A63F-4DC6-AB93-9B448255B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12A7-9944-4C37-BF14-E44517260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0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B209A-6BEE-4E9B-AA1A-9D6509977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BCB88B-05E1-49A3-99CF-45BC085C32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398714-32FB-4BF0-B5D1-234F99CB1D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23AEE0-77A3-4993-B0BF-CB85161E1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0C71-22A1-4FB4-8B91-6700FD0F5978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5285B3-1E7A-41BE-8A81-E80FED5A1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4F015D-4410-46DA-967D-91E77A953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12A7-9944-4C37-BF14-E44517260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3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E3D50C-539F-4344-B8DB-FB2932A5F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82E94-6064-47E6-BE2D-ECF223F31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95530-ED66-489A-8313-1AEE4B3374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50C71-22A1-4FB4-8B91-6700FD0F5978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81B53-56DE-4A7C-A490-0646B1602B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E2618-4E10-49DE-B598-38E6CB161E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312A7-9944-4C37-BF14-E44517260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617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38D6A9F-CE31-49C4-ABA9-34C1A54B3D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24" b="30273"/>
          <a:stretch/>
        </p:blipFill>
        <p:spPr>
          <a:xfrm>
            <a:off x="4076700" y="95250"/>
            <a:ext cx="3657600" cy="28384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03DB7C0-6C52-4649-A78A-BFECBBFD4A84}"/>
              </a:ext>
            </a:extLst>
          </p:cNvPr>
          <p:cNvSpPr txBox="1"/>
          <p:nvPr/>
        </p:nvSpPr>
        <p:spPr>
          <a:xfrm>
            <a:off x="242887" y="3323117"/>
            <a:ext cx="11325225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Bookman Old Style" panose="02050604050505020204" pitchFamily="18" charset="0"/>
              </a:rPr>
              <a:t>Choose a community service project to be done</a:t>
            </a:r>
          </a:p>
          <a:p>
            <a:pPr algn="ctr">
              <a:spcAft>
                <a:spcPts val="1200"/>
              </a:spcAft>
            </a:pPr>
            <a:r>
              <a:rPr lang="en-US" sz="3000" dirty="0">
                <a:latin typeface="Bookman Old Style" panose="02050604050505020204" pitchFamily="18" charset="0"/>
              </a:rPr>
              <a:t>April </a:t>
            </a:r>
            <a:r>
              <a:rPr lang="en-US" sz="3000">
                <a:latin typeface="Bookman Old Style" panose="02050604050505020204" pitchFamily="18" charset="0"/>
              </a:rPr>
              <a:t>14-April 23, 2023</a:t>
            </a:r>
            <a:endParaRPr lang="en-US" sz="3000" i="1" dirty="0">
              <a:latin typeface="Bookman Old Style" panose="020506040505050202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en-US" sz="3000" dirty="0">
                <a:latin typeface="Bookman Old Style" panose="02050604050505020204" pitchFamily="18" charset="0"/>
              </a:rPr>
              <a:t>Free t-shirt if registered by March 1, 2023</a:t>
            </a:r>
          </a:p>
          <a:p>
            <a:pPr algn="ctr"/>
            <a:r>
              <a:rPr lang="en-US" sz="3000" dirty="0">
                <a:latin typeface="Bookman Old Style" panose="02050604050505020204" pitchFamily="18" charset="0"/>
              </a:rPr>
              <a:t>Register online and find more information at nidlcms.org/shine</a:t>
            </a:r>
          </a:p>
        </p:txBody>
      </p:sp>
    </p:spTree>
    <p:extLst>
      <p:ext uri="{BB962C8B-B14F-4D97-AF65-F5344CB8AC3E}">
        <p14:creationId xmlns:p14="http://schemas.microsoft.com/office/powerpoint/2010/main" val="510119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34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Green</dc:creator>
  <cp:lastModifiedBy>Sue Green</cp:lastModifiedBy>
  <cp:revision>6</cp:revision>
  <dcterms:created xsi:type="dcterms:W3CDTF">2023-01-06T15:13:21Z</dcterms:created>
  <dcterms:modified xsi:type="dcterms:W3CDTF">2023-01-11T23:11:38Z</dcterms:modified>
</cp:coreProperties>
</file>